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DDF2AE-842B-450F-A819-3A3D969D4F4C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B3E813-D058-4B3D-8F79-192F1FA8E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782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B3E813-D058-4B3D-8F79-192F1FA8E2E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445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E6D11-63AF-4411-A2F4-15DC538D291B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F29AD-8E65-4FEE-BBA7-9FB7069B6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062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E6D11-63AF-4411-A2F4-15DC538D291B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F29AD-8E65-4FEE-BBA7-9FB7069B6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314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E6D11-63AF-4411-A2F4-15DC538D291B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F29AD-8E65-4FEE-BBA7-9FB7069B6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389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E6D11-63AF-4411-A2F4-15DC538D291B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F29AD-8E65-4FEE-BBA7-9FB7069B6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376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E6D11-63AF-4411-A2F4-15DC538D291B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F29AD-8E65-4FEE-BBA7-9FB7069B6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724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E6D11-63AF-4411-A2F4-15DC538D291B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F29AD-8E65-4FEE-BBA7-9FB7069B6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470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E6D11-63AF-4411-A2F4-15DC538D291B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F29AD-8E65-4FEE-BBA7-9FB7069B6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780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E6D11-63AF-4411-A2F4-15DC538D291B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F29AD-8E65-4FEE-BBA7-9FB7069B6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972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E6D11-63AF-4411-A2F4-15DC538D291B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F29AD-8E65-4FEE-BBA7-9FB7069B6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922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E6D11-63AF-4411-A2F4-15DC538D291B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F29AD-8E65-4FEE-BBA7-9FB7069B6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299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E6D11-63AF-4411-A2F4-15DC538D291B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F29AD-8E65-4FEE-BBA7-9FB7069B6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478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4E6D11-63AF-4411-A2F4-15DC538D291B}" type="datetimeFigureOut">
              <a:rPr lang="en-US" smtClean="0"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F29AD-8E65-4FEE-BBA7-9FB7069B6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634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studio.code.org/s/course2/stage/18/puzzle/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ildkingdom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3975" y="1295400"/>
            <a:ext cx="3352800" cy="510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625" y="381000"/>
            <a:ext cx="7772400" cy="1470025"/>
          </a:xfrm>
        </p:spPr>
        <p:txBody>
          <a:bodyPr/>
          <a:lstStyle/>
          <a:p>
            <a:r>
              <a:rPr lang="en-US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Stage 18: Your Digital Footprint</a:t>
            </a:r>
            <a:endParaRPr lang="en-US" b="1" u="sng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09800"/>
            <a:ext cx="4154905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7805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chemeClr val="accent4">
                    <a:lumMod val="75000"/>
                  </a:schemeClr>
                </a:solidFill>
              </a:rPr>
              <a:t>Recap</a:t>
            </a:r>
            <a:endParaRPr lang="en-US" b="1" u="sng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What do we know about 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</a:rPr>
              <a:t>Mizzle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?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What do we know about Electra?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Who can the detectives find out more about and why?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Which animal has a bigger digital footprint?</a:t>
            </a:r>
          </a:p>
          <a:p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</a:rPr>
              <a:t>Mizzle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 says some funny things about himself on the Internet. What are they?</a:t>
            </a:r>
          </a:p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Is there anything that Electra posted on the Internet that could become a problem for her? If so, what and why?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6502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Think about what you Post/Email?</a:t>
            </a:r>
            <a:endParaRPr lang="en-US" b="1" u="sng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Exit Slip:</a:t>
            </a:r>
          </a:p>
          <a:p>
            <a:pPr lvl="1"/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One thing you will think about when using the Internet to be safe?</a:t>
            </a:r>
          </a:p>
          <a:p>
            <a:pPr lvl="1"/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One thing you will change when you email/post?</a:t>
            </a:r>
          </a:p>
          <a:p>
            <a:pPr lvl="1"/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True or False: Once you post something on the Internet you can permanently delete your digital footprint.</a:t>
            </a:r>
          </a:p>
        </p:txBody>
      </p:sp>
    </p:spTree>
    <p:extLst>
      <p:ext uri="{BB962C8B-B14F-4D97-AF65-F5344CB8AC3E}">
        <p14:creationId xmlns:p14="http://schemas.microsoft.com/office/powerpoint/2010/main" val="2163906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>
                <a:lumMod val="0"/>
                <a:lumOff val="100000"/>
              </a:srgbClr>
            </a:gs>
            <a:gs pos="95000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Objectives</a:t>
            </a:r>
            <a:endParaRPr lang="en-US" b="1" u="sng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Understand that being safe when you visit websites is similar to staying safe in real life</a:t>
            </a:r>
          </a:p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Learn to recognize websites that are alright for you to visit</a:t>
            </a:r>
          </a:p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Recognize if you should ask an adult you trust before visiting a particular website</a:t>
            </a:r>
          </a:p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Explore what information is appropriate to be put online</a:t>
            </a: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872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Vocabulary</a:t>
            </a:r>
            <a:endParaRPr lang="en-US" b="1" u="sng" dirty="0"/>
          </a:p>
        </p:txBody>
      </p:sp>
      <p:pic>
        <p:nvPicPr>
          <p:cNvPr id="1026" name="Picture 2" descr="http://code.org/curriculum/course2/18/voca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5" y="1495424"/>
            <a:ext cx="8464720" cy="4080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240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Pause &amp; Think</a:t>
            </a:r>
            <a:endParaRPr lang="en-US" b="1" u="sng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Open Word – Answer the following questions:</a:t>
            </a:r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What does it mean to stay safe?</a:t>
            </a:r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When you walk down the street and play in your neighborhood without a trusted adult there, how do you stay safe?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80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Pause &amp; Think</a:t>
            </a:r>
            <a:endParaRPr lang="en-US" b="1" u="sng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Just as you should stay safe in the real world, you should stay safe when you go into the online world.</a:t>
            </a:r>
          </a:p>
          <a:p>
            <a:pPr lvl="1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Examples:</a:t>
            </a:r>
          </a:p>
          <a:p>
            <a:pPr lvl="2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Don’t tell strangers your information – same goes online – don’t post your personal information</a:t>
            </a:r>
          </a:p>
          <a:p>
            <a:pPr lvl="2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Don’t give a stranger your picture – same goes online – don’t give someone you don’t know a picture of you</a:t>
            </a:r>
          </a:p>
          <a:p>
            <a:pPr lvl="2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Don’t use inappropriate language – same goes online – people can save or print what you say</a:t>
            </a:r>
          </a:p>
          <a:p>
            <a:pPr lvl="2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If you feel uncomfortable/sacred/confused out in public tell an adult/police/authority – same goes online</a:t>
            </a:r>
          </a:p>
          <a:p>
            <a:pPr lvl="2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Don’t take something from a stranger – same goes online – don’t download something from someone you don’t know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43526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Pause &amp; Think Video</a:t>
            </a:r>
            <a:endParaRPr lang="en-US" b="1" u="sng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Link: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://studio.code.org/s/course2/stage/18/puzzle/1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907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chemeClr val="accent3">
                    <a:lumMod val="75000"/>
                  </a:schemeClr>
                </a:solidFill>
              </a:rPr>
              <a:t>Game – Follow the Digital Trail</a:t>
            </a:r>
            <a:endParaRPr lang="en-US" b="1" u="sng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In a minute we are going to follow the trails of 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Mizzle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the Mouse and Electra the Elephant.</a:t>
            </a:r>
          </a:p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These animals decided it would be fun to post some information about themselves online.</a:t>
            </a:r>
          </a:p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They went onto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hlinkClick r:id="rId2"/>
              </a:rPr>
              <a:t>www.wildkingdom.com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and posted information.</a:t>
            </a:r>
          </a:p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You are going to be from “Things Big and Small Detective Agency”.</a:t>
            </a:r>
          </a:p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You have been hired to find out as much information as possible about </a:t>
            </a:r>
            <a:r>
              <a:rPr lang="en-US" dirty="0" err="1" smtClean="0">
                <a:solidFill>
                  <a:schemeClr val="accent3">
                    <a:lumMod val="75000"/>
                  </a:schemeClr>
                </a:solidFill>
              </a:rPr>
              <a:t>Mizzle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and Electra.</a:t>
            </a:r>
          </a:p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Fill out the Follow The Digital Trail worksheet as you view their trail.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562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65" t="23021" r="43976" b="5719"/>
          <a:stretch/>
        </p:blipFill>
        <p:spPr bwMode="auto">
          <a:xfrm>
            <a:off x="1524000" y="133350"/>
            <a:ext cx="5867400" cy="6642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73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38" t="8029" r="44069" b="19804"/>
          <a:stretch/>
        </p:blipFill>
        <p:spPr bwMode="auto">
          <a:xfrm>
            <a:off x="1676400" y="160795"/>
            <a:ext cx="5802549" cy="6687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798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441</Words>
  <Application>Microsoft Office PowerPoint</Application>
  <PresentationFormat>On-screen Show (4:3)</PresentationFormat>
  <Paragraphs>41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Stage 18: Your Digital Footprint</vt:lpstr>
      <vt:lpstr>Objectives</vt:lpstr>
      <vt:lpstr>Vocabulary</vt:lpstr>
      <vt:lpstr>Pause &amp; Think</vt:lpstr>
      <vt:lpstr>Pause &amp; Think</vt:lpstr>
      <vt:lpstr>Pause &amp; Think Video</vt:lpstr>
      <vt:lpstr>Game – Follow the Digital Trail</vt:lpstr>
      <vt:lpstr>PowerPoint Presentation</vt:lpstr>
      <vt:lpstr>PowerPoint Presentation</vt:lpstr>
      <vt:lpstr>Recap</vt:lpstr>
      <vt:lpstr>Think about what you Post/Email?</vt:lpstr>
    </vt:vector>
  </TitlesOfParts>
  <Company>Charles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Stage 18: Your Digital Footprint</dc:title>
  <dc:creator>emills</dc:creator>
  <cp:lastModifiedBy>emills</cp:lastModifiedBy>
  <cp:revision>29</cp:revision>
  <dcterms:created xsi:type="dcterms:W3CDTF">2015-04-21T13:47:21Z</dcterms:created>
  <dcterms:modified xsi:type="dcterms:W3CDTF">2015-05-04T13:14:24Z</dcterms:modified>
</cp:coreProperties>
</file>